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6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AAE2D-5CAF-4375-B248-1BD91D47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8F0430-107B-4C5E-AC1F-6E2F6045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D59B-4544-4E54-8A77-6B8516915893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EB1064-F6E5-4A17-9539-AE4B219F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759A38-C028-4536-A41C-D7354E6A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56D1-9609-4B97-A7C4-4C42B8A76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86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9322AA-93A1-451A-B11C-91C4867D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C83BE1-E8CC-49AA-BCE9-8E21507FA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899AA-0EE1-4D5C-B366-909A43F55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4D59B-4544-4E54-8A77-6B8516915893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EF7DD6-ABC3-4370-AF49-28C25EE1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4360A7-12DE-417A-AE24-107D74AB5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056D1-9609-4B97-A7C4-4C42B8A76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12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58527A-1EA2-4FD1-A6FF-BA4B8A2A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ko-KR" sz="3600" b="1">
                <a:solidFill>
                  <a:schemeClr val="bg1"/>
                </a:solidFill>
              </a:rPr>
              <a:t> CSS</a:t>
            </a:r>
            <a:r>
              <a:rPr lang="ko-KR" altLang="en-US" sz="3600" b="1">
                <a:solidFill>
                  <a:schemeClr val="bg1"/>
                </a:solidFill>
              </a:rPr>
              <a:t>로 웹페이지 꾸미기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AD868-22B4-42CC-A334-9231067983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8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49CEA41-322F-4FF5-AB01-2954017E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</a:t>
            </a:r>
            <a:r>
              <a:rPr lang="ko-KR" altLang="en-US"/>
              <a:t>속성에 스타일 시트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0FAE50-85C4-413E-B01D-74D19AC676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288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A0059F-3936-49FE-83D3-333F4A22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스타일로 태그에 동적 변화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EC43C-CFD8-476B-9752-C1F3B9E04E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28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5F8BB1-1B9B-498A-8480-0E45B398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로 애니메이션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9DA5F8-3A09-4F10-9FE3-CD92BBA346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257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2794F04-1EFE-4218-B429-F020D00E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애니메이션 사례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08AE09-0C05-472E-A1C4-0C7B1BE738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88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D43538C-F0B4-4113-89F5-A5BBD897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5-12 </a:t>
            </a:r>
            <a:r>
              <a:rPr lang="ko-KR" altLang="en-US"/>
              <a:t>애니메이션 만들기 연습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041FB-3AB6-455D-A301-ED5C2BD9EA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25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0041165-8002-41F6-AA18-DC009A67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5-12 </a:t>
            </a:r>
            <a:r>
              <a:rPr lang="ko-KR" altLang="en-US"/>
              <a:t>애니메이션 만들기 연습 정답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7F7873-58EE-4B20-9A94-BA497880E4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691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AE1E19-10C2-45B2-9C03-F6B5FF77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전환</a:t>
            </a:r>
            <a:r>
              <a:rPr lang="en-US" altLang="ko-KR"/>
              <a:t>(transition)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133C63-CA36-49FD-A0A5-FEA112FA3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457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94DAF88-ECD5-44BF-945F-759AE537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5-13 font-size</a:t>
            </a:r>
            <a:r>
              <a:rPr lang="ko-KR" altLang="en-US"/>
              <a:t>에 대한 전환 효과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5A86BE-D974-4BDB-8243-19026ADDEF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226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FC1F3D-B141-49D1-96D8-FC69327C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(transform)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1BFBC-9479-4529-958B-8AF4FD457F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331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7BE528B-737B-4862-9FBC-45BAB6B84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</a:t>
            </a:r>
            <a:r>
              <a:rPr lang="ko-KR" altLang="en-US"/>
              <a:t>에 사용 가능한 </a:t>
            </a:r>
            <a:r>
              <a:rPr lang="en-US" altLang="ko-KR"/>
              <a:t>2</a:t>
            </a:r>
            <a:r>
              <a:rPr lang="ko-KR" altLang="en-US"/>
              <a:t>차원 변환  함수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80C7B-0816-4788-84A6-A739FDAE7B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160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520FE8B-5A5C-4B52-9E6D-05DE66E59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5-14 </a:t>
            </a:r>
            <a:r>
              <a:rPr lang="ko-KR" altLang="en-US"/>
              <a:t>다양한  변환 사례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3DEC2B-EEC2-4BE3-9857-F61CE59AD9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37C8924-5207-4940-B836-09DFCB26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4–4 style </a:t>
            </a:r>
            <a:r>
              <a:rPr lang="ko-KR" altLang="en-US"/>
              <a:t>속성에 스타일 시트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3C93E8-8DB6-4611-8895-B7F6C54B3E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5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99B9BC-5030-43A5-819B-13A1B5D5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외부 스타일 시트 파일 불러오기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5A91D8-D07F-4DEB-9E36-EF90B357C0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2A1D3D-50BB-4F7F-8D60-58EE8FB3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4-5 &lt;link&gt; </a:t>
            </a:r>
            <a:r>
              <a:rPr lang="ko-KR" altLang="en-US"/>
              <a:t>태그로 </a:t>
            </a:r>
            <a:r>
              <a:rPr lang="en-US" altLang="ko-KR"/>
              <a:t>CSS3 </a:t>
            </a:r>
            <a:r>
              <a:rPr lang="ko-KR" altLang="en-US"/>
              <a:t>파일 불러오기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CE0B42-0DC6-4FBD-8AED-1015090B52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6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F8CB6B-20F5-4290-8556-87D6B665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4-6 @import</a:t>
            </a:r>
            <a:r>
              <a:rPr lang="ko-KR" altLang="en-US"/>
              <a:t>로 </a:t>
            </a:r>
            <a:r>
              <a:rPr lang="en-US" altLang="ko-KR"/>
              <a:t>CSS3 </a:t>
            </a:r>
            <a:r>
              <a:rPr lang="ko-KR" altLang="en-US"/>
              <a:t>파일 불러오기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4A7A4E-0EC2-4B26-B386-96988435D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54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7A9E8F-EBA2-4E6F-A74F-4B6C7E27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규칙 </a:t>
            </a:r>
            <a:r>
              <a:rPr lang="en-US" altLang="ko-KR"/>
              <a:t>– </a:t>
            </a:r>
            <a:r>
              <a:rPr lang="ko-KR" altLang="en-US"/>
              <a:t>스타일 상속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675362-F021-49B9-BCD2-1E6637891A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3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825584-A986-4BDC-851C-E62FA603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4–7 </a:t>
            </a:r>
            <a:r>
              <a:rPr lang="ko-KR" altLang="en-US"/>
              <a:t>부모 스타일 상속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1325C6-042A-4E17-AE1F-945015F00A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0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80ED5AF-0E44-4E5D-BA9B-BAEAEDEB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규칙 </a:t>
            </a:r>
            <a:r>
              <a:rPr lang="en-US" altLang="ko-KR"/>
              <a:t>– </a:t>
            </a:r>
            <a:r>
              <a:rPr lang="ko-KR" altLang="en-US"/>
              <a:t>스타일 합치기와 오버라이딩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11ABE-2DE1-4CCB-8D4A-2067E38E84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17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71EB5C2-1087-4EB8-B2DA-F13D7E4CA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sz="2400"/>
              <a:t>예제 </a:t>
            </a:r>
            <a:r>
              <a:rPr lang="en-US" altLang="ko-KR" sz="2400"/>
              <a:t>4–8 </a:t>
            </a:r>
            <a:r>
              <a:rPr lang="ko-KR" altLang="en-US" sz="2400"/>
              <a:t>여러 스타일 시트가 중첩되는 경우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7964C2-BDD3-4A09-A5E1-361158CFA1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70E508-FBD5-4143-8892-083E082F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셀렉터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910B1A-C121-4183-A67A-B162CB2CA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6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7571700-0B53-4178-B10B-12C783C4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목표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06B5A-DAB5-4A04-8B75-FCF7E715BB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7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E37BB7-316C-4985-903A-D8BDB988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셀렉터 설명을 위한 샘플 </a:t>
            </a:r>
            <a:r>
              <a:rPr lang="en-US" altLang="ko-KR"/>
              <a:t>HTML </a:t>
            </a:r>
            <a:r>
              <a:rPr lang="ko-KR" altLang="en-US"/>
              <a:t>페이지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5CD93D-D2D9-4BA1-8C2F-AE51DA0F72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4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EBD71C1-7B97-49CD-A838-1846A1E5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태그 이름 셀렉터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D05328-D0ED-4A89-AF13-6A49D66656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3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95E0B3-CB50-40E2-9A49-C275E90E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class </a:t>
            </a:r>
            <a:r>
              <a:rPr lang="ko-KR" altLang="en-US"/>
              <a:t>셀렉터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C635F3-7126-46F9-8B3D-8FF66E0B89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82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95AE88-44E2-463F-97A2-A54FEE2D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셀렉터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C025CA-33A0-411D-BCEE-6401FC3CD3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B923DA5-4505-44D5-9E31-6308EB40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셀렉터 조합하기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2FEDF4-6017-43F1-A0E8-06F79A4092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9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1A86AF-DD59-4263-8185-DFD0F046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자식 셀렉터와 자손 셀렉터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71182-2911-4AD0-9E1B-88953EDE8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75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5D4FC12-AAB7-4E0E-8240-E2D1A1B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전체 셀렉터와 속성 셀렉터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A874F-D107-45F5-90A9-96C008218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5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2B87EA3-F5FB-4C46-B0F6-7FC3A767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</a:t>
            </a:r>
            <a:r>
              <a:rPr lang="en-US" altLang="ko-KR"/>
              <a:t> </a:t>
            </a:r>
            <a:r>
              <a:rPr lang="ko-KR" altLang="en-US"/>
              <a:t>클래스</a:t>
            </a:r>
            <a:r>
              <a:rPr lang="en-US" altLang="ko-KR"/>
              <a:t>(pseudo-class)</a:t>
            </a:r>
            <a:r>
              <a:rPr lang="ko-KR" altLang="en-US"/>
              <a:t> 셀렉터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92F03D-F9A8-42B5-A92D-C055C674CF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00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7A2D29D-6A33-452D-8212-9AD76D9E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:firstletter</a:t>
            </a:r>
            <a:r>
              <a:rPr lang="ko-KR" altLang="en-US"/>
              <a:t>와 </a:t>
            </a:r>
            <a:r>
              <a:rPr lang="en-US" altLang="ko-KR"/>
              <a:t>:hover</a:t>
            </a:r>
            <a:r>
              <a:rPr lang="ko-KR" altLang="en-US"/>
              <a:t>의 사용 사례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36248-9917-44E8-B090-D490F2799B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9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58D3B05-E9B8-4BB6-8E80-043A8A1A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4-9 </a:t>
            </a:r>
            <a:r>
              <a:rPr lang="ko-KR" altLang="en-US"/>
              <a:t>셀렉터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966C9-AFB8-4AB8-B3B9-C70D298239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8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7BD89B-CB65-4F52-BF92-D5815662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스타일 시트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836373-BAA0-4860-A06E-C9CB7134D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66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6B2C018-A100-4C6A-A6CA-7E9EE3BA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에서 색 표현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498A3C-CD42-4F4D-AA24-A9A3D06959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80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5F3671-F887-4967-87E0-2F6A032A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의 표준 색 이름과 코드 중 일부</a:t>
            </a:r>
            <a:r>
              <a:rPr lang="en-US" altLang="ko-KR"/>
              <a:t>(</a:t>
            </a:r>
            <a:r>
              <a:rPr lang="ko-KR" altLang="en-US"/>
              <a:t>총 </a:t>
            </a:r>
            <a:r>
              <a:rPr lang="en-US" altLang="ko-KR"/>
              <a:t>140</a:t>
            </a:r>
            <a:r>
              <a:rPr lang="ko-KR" altLang="en-US"/>
              <a:t>개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1FA242-0286-4B38-B1A5-0C119E8806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48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F42363-C837-4277-8F05-0F486F93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색 관련 프로퍼티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DFF3BC-8525-452A-8D1E-2A501B5AAB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5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AD1A88-CCCD-47C1-8024-6933722F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4–10 </a:t>
            </a:r>
            <a:r>
              <a:rPr lang="ko-KR" altLang="en-US"/>
              <a:t>색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AF3194-2D5E-4C98-8D1D-1FC7E07107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4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00E9B60-E674-4E79-A1EF-96C7137F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5720E-0222-4C7F-9C0E-63A3259841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9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80938C9-449E-45D4-8A32-46AD4452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4-11 </a:t>
            </a:r>
            <a:r>
              <a:rPr lang="ko-KR" altLang="en-US"/>
              <a:t>텍스트 꾸미기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1D1CFB-EBD0-4887-9F7F-742C74F49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10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E292B4B-4202-49B0-98B4-7971D8FC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의 표준 단위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A558C-80FA-41C7-970E-6285D86277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34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CC1C52E-8FF6-45F7-AB8A-AE3EA51D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폰트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7860B4-CA10-4726-B351-7A17A7F11C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3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B42165-EA5E-47CE-BD48-59F20E23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폰트 제어 </a:t>
            </a:r>
            <a:r>
              <a:rPr lang="en-US" altLang="ko-KR"/>
              <a:t>CSS3</a:t>
            </a:r>
            <a:r>
              <a:rPr lang="ko-KR" altLang="en-US"/>
              <a:t> 프로퍼티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EC62-7692-4A69-AD13-57B11541FD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69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DF7C93A-A3ED-4A72-BC84-65931E8C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단축 프로퍼티</a:t>
            </a:r>
            <a:r>
              <a:rPr lang="en-US" altLang="ko-KR"/>
              <a:t>, font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EA2F16-C238-4498-994F-5F160CBFB2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79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D6B6429-89C2-435C-9D8E-A008F0B2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4–1 HTML </a:t>
            </a:r>
            <a:r>
              <a:rPr lang="ko-KR" altLang="en-US"/>
              <a:t>태그로만 작성한 웹 페이지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B160D-D8D5-4E9A-AB16-AF456D8595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D976D8-8741-4599-8BDA-2F26FFB7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4–12 CSS3 </a:t>
            </a:r>
            <a:r>
              <a:rPr lang="ko-KR" altLang="en-US"/>
              <a:t>폰트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23A51-B9CF-4627-A693-6A1405FDFD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3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FA3C101-956B-423C-8321-8A02798D6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의 박스 모델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B61C58-2AFA-4C14-9FED-A45C3DDFCD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585B2DB-39E9-4849-B50D-05AA29BD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박스 모델의 구성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872C9-92E6-48D2-9514-611BDE5337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5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D9156D-0ADF-4678-BF7A-EC80162A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박스 모델을 구성하는 </a:t>
            </a:r>
            <a:r>
              <a:rPr lang="en-US" altLang="ko-KR"/>
              <a:t>CSS3 </a:t>
            </a:r>
            <a:r>
              <a:rPr lang="ko-KR" altLang="en-US"/>
              <a:t>프로퍼티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AE6A07-1783-4F47-9C6B-AC027D0F54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56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1A382EB-9F41-4DE8-BC75-CB4ABBAC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박스 크기 </a:t>
            </a:r>
            <a:r>
              <a:rPr lang="en-US" altLang="ko-KR"/>
              <a:t>- &lt;div&gt; </a:t>
            </a:r>
            <a:r>
              <a:rPr lang="ko-KR" altLang="en-US"/>
              <a:t>태그의 박스 모델 사례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DF167C-0527-4C36-B6F9-1E825915BA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24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F998CB-C650-4D9B-8919-8DF8D382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4-13 &lt;div&gt;</a:t>
            </a:r>
            <a:r>
              <a:rPr lang="ko-KR" altLang="en-US"/>
              <a:t>의 박스 모델 보이기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E5E442-F756-4DD6-9F6D-EC25093DF7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22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26F5B7-B710-40AD-B85D-59A61FE6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박스 모델의 색</a:t>
            </a:r>
            <a:r>
              <a:rPr lang="en-US" altLang="ko-KR"/>
              <a:t>, </a:t>
            </a:r>
            <a:r>
              <a:rPr lang="ko-KR" altLang="en-US"/>
              <a:t>테두리</a:t>
            </a:r>
            <a:r>
              <a:rPr lang="en-US" altLang="ko-KR"/>
              <a:t>, </a:t>
            </a:r>
            <a:r>
              <a:rPr lang="ko-KR" altLang="en-US"/>
              <a:t>단축프로퍼티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83562E-8648-4FCA-8EDF-994B876F96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33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EADD8C3-696F-43D1-B4D5-2AFFD444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4-14 </a:t>
            </a:r>
            <a:r>
              <a:rPr lang="ko-KR" altLang="en-US"/>
              <a:t>박스 모델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C14A4D-5958-4DF3-B9EE-3F2A8EB59F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3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03F06BC-ABCA-475A-AF78-F6CFC88A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4–15 </a:t>
            </a:r>
            <a:r>
              <a:rPr lang="ko-KR" altLang="en-US"/>
              <a:t>다양한 테두리 선 스타일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4AE78-5D07-4DD6-A6FB-698872D0C1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61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2B585E0-59F2-48A3-9C5A-C3C31277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둥근 모서리 테두리 만들기 </a:t>
            </a:r>
            <a:r>
              <a:rPr lang="en-US" altLang="ko-KR"/>
              <a:t>- border-radius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A7B03-21ED-4829-BEA7-A710135D5F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3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EED824E-43BB-45A1-B315-42EC7421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4–2 CSS3 </a:t>
            </a:r>
            <a:r>
              <a:rPr lang="ko-KR" altLang="en-US"/>
              <a:t>스타일 시트로 꾸민 웹 페이지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4237A0-D227-4AE8-9C57-31D89251A2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62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91DFCFC-FCAA-44E3-917F-7AF803C6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4–16 </a:t>
            </a:r>
            <a:r>
              <a:rPr lang="ko-KR" altLang="en-US"/>
              <a:t>다양한 둥근 모서리 테두리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BD0F4-479D-438B-A860-78FCBABAF6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64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981BA0-3933-4DE2-BBD4-5DF530B4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이미지 테두리</a:t>
            </a:r>
            <a:r>
              <a:rPr lang="en-US" altLang="ko-KR"/>
              <a:t> </a:t>
            </a:r>
            <a:r>
              <a:rPr lang="ko-KR" altLang="en-US"/>
              <a:t>만들기 </a:t>
            </a:r>
            <a:r>
              <a:rPr lang="en-US" altLang="ko-KR"/>
              <a:t>- border-image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E5DCA-4942-469E-B75F-00B0B576BB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50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84F107E-1213-4A07-B62A-B3326C8E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714C33-F20E-4885-9409-361C4D4B7A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3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EAC2CE0-71EF-435A-A81A-3DEDF7F2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4–17 </a:t>
            </a:r>
            <a:r>
              <a:rPr lang="ko-KR" altLang="en-US"/>
              <a:t>이미지 테두리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B91CA-B6D6-4A41-B1F7-C249DA8F3C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84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297E24-B230-4851-BB67-229CF5AB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 다루기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3240C0-8795-4F8B-921C-C4FA48646E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9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9892FA3-1E8F-4D65-8F2A-2BA16419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03605C-EDD5-4B9C-8D89-8EEFBC44D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3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C1C843-C2BE-4D65-829F-C8C0013C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background </a:t>
            </a:r>
            <a:r>
              <a:rPr lang="ko-KR" altLang="en-US"/>
              <a:t>단축 프로퍼티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3F2AC9-CB94-4C4A-8893-DE235A3E0D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68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9507B58-1469-4CB8-AD8A-EF52BFE1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4–18 &lt;div&gt; </a:t>
            </a:r>
            <a:r>
              <a:rPr lang="ko-KR" altLang="en-US"/>
              <a:t>박스에 배경 꾸미기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9C24C9-76F0-4D80-97ED-9BF289952E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77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86F670F-6EEB-4913-81B6-C90A04EA4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그림자</a:t>
            </a:r>
            <a:r>
              <a:rPr lang="en-US" altLang="ko-KR"/>
              <a:t>, text-shadow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8E8643-309D-4F7B-ABB9-35D54D4595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08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8712FE-651C-46BC-8C11-1A0441EA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4–19 text-shadow</a:t>
            </a:r>
            <a:r>
              <a:rPr lang="ko-KR" altLang="en-US"/>
              <a:t>로 텍스트 그림자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34F628-9410-4296-9B40-AF77CB1D8E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2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2A5F56-2275-46C0-92F0-4200FC9D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스타일 시트 구성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F73939-EC48-44BB-8CF9-ED21027DF4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14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A1B3F5-ACF4-4447-9CC1-DEB86FE3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박스 그림자</a:t>
            </a:r>
            <a:r>
              <a:rPr lang="en-US" altLang="ko-KR"/>
              <a:t>, box-shadow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782559-CA76-478E-A132-9F2B19C8FD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76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09E8CE1-8B99-4554-8EF7-643A5688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4–20 box-shadow</a:t>
            </a:r>
            <a:r>
              <a:rPr lang="ko-KR" altLang="en-US"/>
              <a:t>로 박스 그림자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EFF40-CF1F-49AA-8023-480F648024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05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F4FA012-56E4-49A2-B2C5-904E6FA1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마우스 커서 제어</a:t>
            </a:r>
            <a:r>
              <a:rPr lang="en-US" altLang="ko-KR"/>
              <a:t>, cursor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15700D-26B5-4FA0-881E-4CF120D257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33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C3DECB5-4913-44F4-813B-5193B634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4–21 </a:t>
            </a:r>
            <a:r>
              <a:rPr lang="ko-KR" altLang="en-US"/>
              <a:t>마우스 커서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3EBBDB-39BD-4586-91EE-3E7147A21B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22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138F3B-C0F5-46A4-A187-92AD2B42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ko-KR" sz="3600" b="1">
                <a:solidFill>
                  <a:schemeClr val="bg1"/>
                </a:solidFill>
              </a:rPr>
              <a:t> CSS</a:t>
            </a:r>
            <a:r>
              <a:rPr lang="ko-KR" altLang="en-US" sz="3600" b="1">
                <a:solidFill>
                  <a:schemeClr val="bg1"/>
                </a:solidFill>
              </a:rPr>
              <a:t>로 웹페이지 꾸미기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78D5C-1D68-4AD9-8C64-248DEB2471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16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ED6BB57-0B0C-4D96-8521-BB016399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목표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52C9BB-B26A-4BBB-8810-52D579E6B7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08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569CAD-3346-4BD9-B0C1-9E1BF772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7F8C0A-AA24-42D8-A217-B1D4534A48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54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116048-7491-4C4D-B66E-006D2A27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 박스와 인라인 박스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BA4EF-D287-4426-9183-E21C08CD4C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4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259843-20C7-4DC2-9C65-540EC0BC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박스의 유형 제어 </a:t>
            </a:r>
            <a:r>
              <a:rPr lang="en-US" altLang="ko-KR"/>
              <a:t>: display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BB497B-F445-4661-8F10-CA927FAA63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5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2D4A574-29AC-4A56-AAA3-09D9F7B8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display : block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7AD6EA-6C85-4F2E-B307-BBB6F2BDE9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4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301D6C3-21C9-4C89-9D7D-C6907DEE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문서에 </a:t>
            </a:r>
            <a:r>
              <a:rPr lang="en-US" altLang="ko-KR"/>
              <a:t>CSS3 </a:t>
            </a:r>
            <a:r>
              <a:rPr lang="ko-KR" altLang="en-US"/>
              <a:t>스타일 시트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FC36F3-BB75-41C5-B649-BB9298D408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9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54AA77-0746-4021-B47B-9464E30D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display : inline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72F24C-80C2-46AB-BEEA-054482C5CE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52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E61ABB8-0BBF-4368-B310-6AFAFFBD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display : inline-block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E65F78-48FF-4650-8EF0-A1BD0A39C1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640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91A067-E5A4-4FEC-92B0-F78B8BC0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br>
              <a:rPr lang="ko-KR" altLang="en-US"/>
            </a:br>
            <a:r>
              <a:rPr lang="ko-KR" altLang="en-US"/>
              <a:t>예제 </a:t>
            </a:r>
            <a:r>
              <a:rPr lang="en-US" altLang="ko-KR"/>
              <a:t>5–1 display </a:t>
            </a:r>
            <a:r>
              <a:rPr lang="ko-KR" altLang="en-US"/>
              <a:t>프로퍼티로 박스 유형 설정</a:t>
            </a:r>
            <a:br>
              <a:rPr lang="ko-KR" altLang="en-US"/>
            </a:b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532BA4-5E56-4132-AA0D-6367EEDB04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EB1E5F1-1143-4461-B537-AAD933C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박스의 배치 </a:t>
            </a:r>
            <a:r>
              <a:rPr lang="en-US" altLang="ko-KR"/>
              <a:t>: position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E84B0E-85D0-4BD2-A28E-AE254F59CA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64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8A4AD0-4283-4CE6-8B94-9B261730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상대 배치</a:t>
            </a:r>
            <a:r>
              <a:rPr lang="en-US" altLang="ko-KR"/>
              <a:t>, position : relative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F0CC26-F06B-447B-8371-5446F6A68A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85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F2F059-4177-4960-95B4-8C3C49E4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5-2 position : relative </a:t>
            </a:r>
            <a:r>
              <a:rPr lang="ko-KR" altLang="en-US"/>
              <a:t>상대 배치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F8358D-0A22-4E0F-B92F-C196E58AC6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83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F553BCA-CB64-4867-82B2-E9A3DDE5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5-2 </a:t>
            </a:r>
            <a:r>
              <a:rPr lang="ko-KR" altLang="en-US"/>
              <a:t>실행 결과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8F4C7E-1B4E-4AE7-A215-006DA9B393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99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A869AD-9EEE-465D-B0D3-FF7C2CC2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5-3 position:absolute</a:t>
            </a:r>
            <a:r>
              <a:rPr lang="ko-KR" altLang="en-US"/>
              <a:t> 절대 배치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9966C2-EAFA-4B9F-9665-EE5532F749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84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3AB61A7-3B84-4A99-B65B-9FC5DB8D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5-4 position : fixed</a:t>
            </a:r>
            <a:r>
              <a:rPr lang="ko-KR" altLang="en-US"/>
              <a:t>로 브라우저 하단 오른쪽에 고정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8293C3-91DB-40BF-BA89-7241DF985D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6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44996D-21FA-4CA7-BE8F-79FBF4DC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5-5 float : right</a:t>
            </a:r>
            <a:r>
              <a:rPr lang="ko-KR" altLang="en-US"/>
              <a:t>로 브라우저의 오른편에 항상 배치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7A2C7-F8D9-4034-9933-0FF2B2FE23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6A370AD-6ED3-4B22-AB57-F0C8C4D8B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&lt;style&gt; </a:t>
            </a:r>
            <a:r>
              <a:rPr lang="ko-KR" altLang="en-US"/>
              <a:t>태그에 스타일 시트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8EAFE1-5586-42E1-8D27-873A9D7CDE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716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1CF09E-17A0-490E-8A8B-7D23FB4A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5-6 z-index</a:t>
            </a:r>
            <a:r>
              <a:rPr lang="ko-KR" altLang="en-US"/>
              <a:t>로 카드 쌓기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69820F-6D1B-4000-B604-DFD310660E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42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43557F-095F-49FF-B38D-5E0576C6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5-7 visibility</a:t>
            </a:r>
            <a:r>
              <a:rPr lang="ko-KR" altLang="en-US"/>
              <a:t>로 텍스트 숨기기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898101-507A-471A-A491-D966EA1F26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604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85AEBF8-A357-4612-8D46-13C38BDE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5-8 overflow </a:t>
            </a:r>
            <a:r>
              <a:rPr lang="ko-KR" altLang="en-US"/>
              <a:t>프로퍼티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DD366-642C-496D-936D-9BB22D436B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00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443D3C0-3D9F-41C6-9B4B-ECB53434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로 리스트 꾸미기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5381CE-D1A4-4091-8184-38ABF6FFDD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7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DB72FAC-095A-4DC8-9390-92EC6965D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리스트 꾸미기에 사용할 HTML </a:t>
            </a:r>
            <a:r>
              <a:rPr lang="ko-KR" altLang="en-US"/>
              <a:t>페이지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3B85BB-FE22-434C-A8DD-A3758245C3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754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BFDAD17-332A-4D49-9963-7D96B494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리스트와 아이템에 배경색 입히기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ACAB19-AA55-4CC2-B3A3-C5D46DC036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686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365836B-A2B3-4287-8330-1AADE92F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마커의 위치</a:t>
            </a:r>
            <a:r>
              <a:rPr lang="en-US" altLang="ko-KR"/>
              <a:t>, list-style-position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08A467-989C-4F12-BBEE-6AC04060E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77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B6AC217-97EF-4C0A-9F27-799E271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마커 종류</a:t>
            </a:r>
            <a:r>
              <a:rPr lang="en-US" altLang="ko-KR"/>
              <a:t>, list-style-type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A93C18-436D-4175-97DB-F708C0DD82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666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A178B8D-1007-45C0-9428-FF16C441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이미지 마커</a:t>
            </a:r>
            <a:r>
              <a:rPr lang="en-US" altLang="ko-KR"/>
              <a:t>, list-style-image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905ECA-A48D-4C8E-BC83-AA7E11FA94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752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72B9047-7A23-449E-8D0D-8002C71F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5-9 CSS3 </a:t>
            </a:r>
            <a:r>
              <a:rPr lang="ko-KR" altLang="en-US"/>
              <a:t>스타일을 응용</a:t>
            </a:r>
            <a:r>
              <a:rPr lang="en-US" altLang="ko-KR"/>
              <a:t>-</a:t>
            </a:r>
            <a:r>
              <a:rPr lang="ko-KR" altLang="en-US"/>
              <a:t>리스트로 메뉴 만들기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DA6773-E7F4-4E43-8CEC-95CF64DA9C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1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4A9B017-437D-485E-AC20-1B8FA00C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4-3 &lt;style&gt; </a:t>
            </a:r>
            <a:r>
              <a:rPr lang="ko-KR" altLang="en-US"/>
              <a:t>태그로 스타일 시트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A25CD6-4D83-4F9F-8D6D-5C9DC5E3E0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707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D7B2076-422E-437E-AA1B-20EFB2C4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로 표 꾸미기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A410F-8E6E-4598-9D6C-E2C3442419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539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F78140-BAC9-437E-BD4D-B86729FD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 테두리 제어</a:t>
            </a:r>
            <a:r>
              <a:rPr lang="en-US" altLang="ko-KR"/>
              <a:t>, border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25233-6A4E-4B6B-A745-3CE6E404FD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093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77E3DB4-55C8-4DC6-8DDF-EAB9C2A3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셀 크기 제어</a:t>
            </a:r>
            <a:r>
              <a:rPr lang="en-US" altLang="ko-KR"/>
              <a:t>, width height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3A423E-2DD5-4054-B899-EAD74C6441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644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B95163-DA17-4ACF-94A3-D4085EE5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셀 여백 및 정렬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8F4197-1FBF-49E6-9543-2B9C99ABB5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386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F76ACA-9DD3-4811-AC23-0F9A87E2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테두리 효과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70895D-BD09-4E8E-B9CC-6F1284F168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536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19A55A-0962-42FF-92ED-00414033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줄무늬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66B5E0-16DE-49A4-942E-150375A797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414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960268F-67B0-488C-B110-B9357026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5-10 </a:t>
            </a:r>
            <a:r>
              <a:rPr lang="ko-KR" altLang="en-US"/>
              <a:t>마우스가 올라오면 행의 배경색이 변하는 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CD62B1-8821-4E98-8EFB-52C94911DF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74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EC3E00F-8B31-4B0B-AA6E-97E741A9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꾸미기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5E1351-0781-48C2-A43C-5FFA9BB313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807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33589B-030F-4E35-9F46-09D9D1B7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꾸미기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920F37-F82D-4C93-A7D5-0CD1B6433B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68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A3CAB60-C413-445A-933D-8F0BC95B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/>
              <a:t>예제 </a:t>
            </a:r>
            <a:r>
              <a:rPr lang="en-US" altLang="ko-KR"/>
              <a:t>5-11 </a:t>
            </a:r>
            <a:r>
              <a:rPr lang="ko-KR" altLang="en-US"/>
              <a:t>스타일로 폼 꾸미기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6053CC-6135-44AC-873D-8A5F0874B1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3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화면 슬라이드 쇼(4:3)</PresentationFormat>
  <Paragraphs>107</Paragraphs>
  <Slides>109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2" baseType="lpstr">
      <vt:lpstr>맑은 고딕</vt:lpstr>
      <vt:lpstr>Arial</vt:lpstr>
      <vt:lpstr>Office 테마</vt:lpstr>
      <vt:lpstr> CSS로 웹페이지 꾸미기</vt:lpstr>
      <vt:lpstr>강의 목표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셀렉터 조합하기</vt:lpstr>
      <vt:lpstr>자식 셀렉터와 자손 셀렉터</vt:lpstr>
      <vt:lpstr>전체 셀렉터와 속성 셀렉터</vt:lpstr>
      <vt:lpstr>가상 클래스(pseudo-class) 셀렉터</vt:lpstr>
      <vt:lpstr>:firstletter와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PowerPoint 프레젠테이션</vt:lpstr>
      <vt:lpstr>예제 4–17 이미지 테두리 만들기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  <vt:lpstr> CSS로 웹페이지 꾸미기</vt:lpstr>
      <vt:lpstr>강의 목표</vt:lpstr>
      <vt:lpstr>배치</vt:lpstr>
      <vt:lpstr>블록 박스와 인라인 박스</vt:lpstr>
      <vt:lpstr>박스의 유형 제어 : display</vt:lpstr>
      <vt:lpstr>display : block</vt:lpstr>
      <vt:lpstr>display : inline</vt:lpstr>
      <vt:lpstr>display : inline-block</vt:lpstr>
      <vt:lpstr> 예제 5–1 display 프로퍼티로 박스 유형 설정 </vt:lpstr>
      <vt:lpstr>박스의 배치 : position</vt:lpstr>
      <vt:lpstr>상대 배치, position : relative</vt:lpstr>
      <vt:lpstr>예제 5-2 position : relative 상대 배치</vt:lpstr>
      <vt:lpstr>예제 5-2 실행 결과</vt:lpstr>
      <vt:lpstr>예제 5-3 position:absolute 절대 배치 </vt:lpstr>
      <vt:lpstr>5-4 position : fixed로 브라우저 하단 오른쪽에 고정</vt:lpstr>
      <vt:lpstr>예제 5-5 float : right로 브라우저의 오른편에 항상 배치</vt:lpstr>
      <vt:lpstr>예제 5-6 z-index로 카드 쌓기</vt:lpstr>
      <vt:lpstr>예제 5-7 visibility로 텍스트 숨기기</vt:lpstr>
      <vt:lpstr>예제 5-8 overflow 프로퍼티 활용</vt:lpstr>
      <vt:lpstr>CSS3로 리스트 꾸미기</vt:lpstr>
      <vt:lpstr>리스트 꾸미기에 사용할 HTML 페이지</vt:lpstr>
      <vt:lpstr>리스트와 아이템에 배경색 입히기</vt:lpstr>
      <vt:lpstr>마커의 위치, list-style-position</vt:lpstr>
      <vt:lpstr>마커 종류, list-style-type</vt:lpstr>
      <vt:lpstr>이미지 마커, list-style-image</vt:lpstr>
      <vt:lpstr>예제 5-9 CSS3 스타일을 응용-리스트로 메뉴 만들기 </vt:lpstr>
      <vt:lpstr>CSS3로 표 꾸미기</vt:lpstr>
      <vt:lpstr>표 테두리 제어, border</vt:lpstr>
      <vt:lpstr>셀 크기 제어, width height</vt:lpstr>
      <vt:lpstr>셀 여백 및 정렬</vt:lpstr>
      <vt:lpstr>배경색과 테두리 효과</vt:lpstr>
      <vt:lpstr>줄무늬 만들기</vt:lpstr>
      <vt:lpstr>5-10 마우스가 올라오면 행의 배경색이 변하는 표</vt:lpstr>
      <vt:lpstr>폼 꾸미기</vt:lpstr>
      <vt:lpstr>폼 꾸미기</vt:lpstr>
      <vt:lpstr>예제 5-11 스타일로 폼 꾸미기</vt:lpstr>
      <vt:lpstr>CSS3 스타일로 태그에 동적 변화 만들기</vt:lpstr>
      <vt:lpstr>CSS3로 애니메이션 만들기</vt:lpstr>
      <vt:lpstr>CSS3 애니메이션 사례</vt:lpstr>
      <vt:lpstr>예제 5-12 애니메이션 만들기 연습 </vt:lpstr>
      <vt:lpstr>예제 5-12 애니메이션 만들기 연습 정답 </vt:lpstr>
      <vt:lpstr>전환(transition)</vt:lpstr>
      <vt:lpstr>예제 5-13 font-size에 대한 전환 효과 만들기</vt:lpstr>
      <vt:lpstr>변환(transform)</vt:lpstr>
      <vt:lpstr>transform에 사용 가능한 2차원 변환  함수</vt:lpstr>
      <vt:lpstr>예제 5-14 다양한  변환 사례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CSS로 웹페이지 꾸미기</dc:title>
  <dc:creator>root</dc:creator>
  <cp:lastModifiedBy>김시은</cp:lastModifiedBy>
  <cp:revision>1</cp:revision>
  <dcterms:created xsi:type="dcterms:W3CDTF">2023-03-19T07:51:18Z</dcterms:created>
  <dcterms:modified xsi:type="dcterms:W3CDTF">2023-04-12T16:40:21Z</dcterms:modified>
</cp:coreProperties>
</file>